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9BFD533-18AB-6842-A6B9-5725925CD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972" y="0"/>
            <a:ext cx="1222794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8A49E8-CEB1-154F-903F-DBC092905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5963897"/>
            <a:ext cx="1953987" cy="6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BCD0F6-4A00-0C43-91C8-D0CAACE6FCB0}"/>
              </a:ext>
            </a:extLst>
          </p:cNvPr>
          <p:cNvSpPr/>
          <p:nvPr userDrawn="1"/>
        </p:nvSpPr>
        <p:spPr>
          <a:xfrm>
            <a:off x="0" y="5760720"/>
            <a:ext cx="12192000" cy="1097281"/>
          </a:xfrm>
          <a:prstGeom prst="rect">
            <a:avLst/>
          </a:prstGeom>
          <a:solidFill>
            <a:srgbClr val="58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1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F436E-6828-4B45-8616-FBC60401A7B6}"/>
              </a:ext>
            </a:extLst>
          </p:cNvPr>
          <p:cNvSpPr txBox="1"/>
          <p:nvPr userDrawn="1"/>
        </p:nvSpPr>
        <p:spPr>
          <a:xfrm>
            <a:off x="264160" y="6146800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#BOMA2021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9B233-D5C1-7A46-A29F-207B2552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4933"/>
            <a:ext cx="10515600" cy="23286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1BD2F-FC4A-0841-A9E9-F2706DDB5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44293"/>
            <a:ext cx="10515600" cy="13167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7BF03-4A57-6C43-B5D8-E4FCC6361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2102" y="6030773"/>
            <a:ext cx="1768205" cy="625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AFF91-D493-5348-9BDB-60D8F54F11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-Inf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1ACD70-250F-1345-9A56-36CF54F494DD}"/>
              </a:ext>
            </a:extLst>
          </p:cNvPr>
          <p:cNvSpPr/>
          <p:nvPr userDrawn="1"/>
        </p:nvSpPr>
        <p:spPr>
          <a:xfrm>
            <a:off x="0" y="5760720"/>
            <a:ext cx="12192000" cy="10972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1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F63D7-A1FC-2140-98D5-D058A0552E33}"/>
              </a:ext>
            </a:extLst>
          </p:cNvPr>
          <p:cNvSpPr txBox="1"/>
          <p:nvPr userDrawn="1"/>
        </p:nvSpPr>
        <p:spPr>
          <a:xfrm>
            <a:off x="264160" y="6146800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#BOMA2021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A71DBA-638C-974F-930D-F647E5178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564" y="1586993"/>
            <a:ext cx="4637572" cy="621233"/>
          </a:xfrm>
        </p:spPr>
        <p:txBody>
          <a:bodyPr anchor="ctr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Session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F3BC47-A376-584C-9BBF-58B0837EF6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13563" y="2373556"/>
            <a:ext cx="4637573" cy="313749"/>
          </a:xfrm>
        </p:spPr>
        <p:txBody>
          <a:bodyPr/>
          <a:lstStyle>
            <a:lvl1pPr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6078ED4-68C6-9A4B-8C0D-AA104FBFF19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13563" y="2852635"/>
            <a:ext cx="4637573" cy="2625638"/>
          </a:xfrm>
        </p:spPr>
        <p:txBody>
          <a:bodyPr/>
          <a:lstStyle>
            <a:lvl1pPr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DDD64C1-B6FC-5E48-8CD9-5F4E40505D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6384" y="1586993"/>
            <a:ext cx="2967355" cy="3891280"/>
          </a:xfrm>
        </p:spPr>
        <p:txBody>
          <a:bodyPr anchor="ctr"/>
          <a:lstStyle>
            <a:lvl1pPr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C647C7-9C0A-9D45-B308-E6B30AFDE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9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21D72E-0A17-A046-AB4A-CF9147803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12102" y="6030773"/>
            <a:ext cx="1768205" cy="6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-Inf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B19AC2-2E66-5B48-8929-B0559EA4A294}"/>
              </a:ext>
            </a:extLst>
          </p:cNvPr>
          <p:cNvSpPr/>
          <p:nvPr userDrawn="1"/>
        </p:nvSpPr>
        <p:spPr>
          <a:xfrm>
            <a:off x="0" y="5760720"/>
            <a:ext cx="12192000" cy="1097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1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BE175-E5B1-704C-88C8-912F798E2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983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5C9BA34-1D39-274D-89D4-D0CE0EA3C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564" y="1586993"/>
            <a:ext cx="4637572" cy="621233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Session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7ACDD4-5583-F54A-AD31-00E44116325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13563" y="2373556"/>
            <a:ext cx="4637573" cy="313749"/>
          </a:xfrm>
        </p:spPr>
        <p:txBody>
          <a:bodyPr/>
          <a:lstStyle>
            <a:lvl1pPr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8A0270-C1B3-CF48-B57D-5BCC0DA9062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213563" y="2852635"/>
            <a:ext cx="4637573" cy="2625638"/>
          </a:xfrm>
        </p:spPr>
        <p:txBody>
          <a:bodyPr/>
          <a:lstStyle>
            <a:lvl1pPr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F9E83-24C8-5D42-BE62-D1BEDD779B1E}"/>
              </a:ext>
            </a:extLst>
          </p:cNvPr>
          <p:cNvSpPr txBox="1"/>
          <p:nvPr userDrawn="1"/>
        </p:nvSpPr>
        <p:spPr>
          <a:xfrm>
            <a:off x="264160" y="6146800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#BOMA2021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3705EFC6-3A9D-EC4E-A5D1-5505208402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6384" y="1586993"/>
            <a:ext cx="2967355" cy="3891280"/>
          </a:xfrm>
        </p:spPr>
        <p:txBody>
          <a:bodyPr anchor="ctr"/>
          <a:lstStyle>
            <a:lvl1pPr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0131E6-3AE6-7A4C-BE59-CB52D44E1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12102" y="6030773"/>
            <a:ext cx="1768205" cy="6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2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A316F4-081F-4447-B17C-F14046A646E7}"/>
              </a:ext>
            </a:extLst>
          </p:cNvPr>
          <p:cNvSpPr/>
          <p:nvPr userDrawn="1"/>
        </p:nvSpPr>
        <p:spPr>
          <a:xfrm>
            <a:off x="1855217" y="429837"/>
            <a:ext cx="2214879" cy="108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70CEB767-07DC-EC40-8823-898724C644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592" y="651833"/>
            <a:ext cx="3631184" cy="2603500"/>
          </a:xfrm>
        </p:spPr>
        <p:txBody>
          <a:bodyPr anchor="ctr"/>
          <a:lstStyle>
            <a:lvl1pPr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91F80AD-456A-9C4C-9BCE-3F257C42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776" y="844873"/>
            <a:ext cx="4271264" cy="41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98876-5226-6D40-A6A9-9B6FC1466CAA}"/>
              </a:ext>
            </a:extLst>
          </p:cNvPr>
          <p:cNvSpPr/>
          <p:nvPr userDrawn="1"/>
        </p:nvSpPr>
        <p:spPr>
          <a:xfrm>
            <a:off x="8747759" y="4660971"/>
            <a:ext cx="1097281" cy="1892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EFD7D65-C34F-754D-ADF7-D2EC7CB1BF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58256" y="3602667"/>
            <a:ext cx="3631184" cy="2603500"/>
          </a:xfrm>
        </p:spPr>
        <p:txBody>
          <a:bodyPr anchor="ctr"/>
          <a:lstStyle>
            <a:lvl1pPr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68147F-D2A6-CD48-AFE0-96804DF8DF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872" y="4387844"/>
            <a:ext cx="4451350" cy="139160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734338-6CB3-1F41-B570-8AD85B11B0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3921125"/>
            <a:ext cx="4451350" cy="355600"/>
          </a:xfrm>
        </p:spPr>
        <p:txBody>
          <a:bodyPr/>
          <a:lstStyle>
            <a:lvl1pPr>
              <a:buNone/>
              <a:defRPr b="1" i="0">
                <a:solidFill>
                  <a:schemeClr val="accent2"/>
                </a:solidFill>
                <a:latin typeface="Futura Condensed" panose="020B0602020204020303" pitchFamily="34" charset="-79"/>
                <a:cs typeface="Futura Condensed" panose="020B06020202040203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B92CD-914F-E84F-9359-E2F7E790C8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5713" y="1341438"/>
            <a:ext cx="4271962" cy="1371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575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-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BC3A56B-C800-1C46-B2E9-2767BF79DE76}"/>
              </a:ext>
            </a:extLst>
          </p:cNvPr>
          <p:cNvSpPr/>
          <p:nvPr userDrawn="1"/>
        </p:nvSpPr>
        <p:spPr>
          <a:xfrm>
            <a:off x="7641336" y="3539240"/>
            <a:ext cx="1137920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625EA5-A092-0348-AC00-1A301B2BFFC9}"/>
              </a:ext>
            </a:extLst>
          </p:cNvPr>
          <p:cNvSpPr/>
          <p:nvPr userDrawn="1"/>
        </p:nvSpPr>
        <p:spPr>
          <a:xfrm>
            <a:off x="0" y="0"/>
            <a:ext cx="54457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AC9BB-D01D-254A-8EC5-BEE8959918A6}"/>
              </a:ext>
            </a:extLst>
          </p:cNvPr>
          <p:cNvSpPr/>
          <p:nvPr userDrawn="1"/>
        </p:nvSpPr>
        <p:spPr>
          <a:xfrm>
            <a:off x="8006080" y="304800"/>
            <a:ext cx="2265680" cy="1229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3C2D57-ED18-664A-93A5-5A4CE27E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188580"/>
            <a:ext cx="3928872" cy="4480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70CEB767-07DC-EC40-8823-898724C644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9896" y="521719"/>
            <a:ext cx="3452367" cy="2699002"/>
          </a:xfrm>
        </p:spPr>
        <p:txBody>
          <a:bodyPr anchor="ctr"/>
          <a:lstStyle>
            <a:lvl1pPr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13D6ED8-3406-D446-B89D-508148B30A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0296" y="3701799"/>
            <a:ext cx="3452367" cy="2699002"/>
          </a:xfrm>
        </p:spPr>
        <p:txBody>
          <a:bodyPr anchor="ctr"/>
          <a:lstStyle>
            <a:lvl1pPr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911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BE6730-38B0-9841-9103-CE4CCF4A04BA}"/>
              </a:ext>
            </a:extLst>
          </p:cNvPr>
          <p:cNvSpPr/>
          <p:nvPr userDrawn="1"/>
        </p:nvSpPr>
        <p:spPr>
          <a:xfrm>
            <a:off x="0" y="-9484"/>
            <a:ext cx="12192000" cy="1309831"/>
          </a:xfrm>
          <a:prstGeom prst="rect">
            <a:avLst/>
          </a:prstGeom>
          <a:solidFill>
            <a:srgbClr val="58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2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30651-94DA-4541-85D2-BEE846B4B5F5}"/>
              </a:ext>
            </a:extLst>
          </p:cNvPr>
          <p:cNvSpPr/>
          <p:nvPr userDrawn="1"/>
        </p:nvSpPr>
        <p:spPr>
          <a:xfrm>
            <a:off x="0" y="5760720"/>
            <a:ext cx="12192000" cy="1097281"/>
          </a:xfrm>
          <a:prstGeom prst="rect">
            <a:avLst/>
          </a:prstGeom>
          <a:solidFill>
            <a:srgbClr val="58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1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AFADF-6599-2440-B1B9-48D8AF24EDC7}"/>
              </a:ext>
            </a:extLst>
          </p:cNvPr>
          <p:cNvSpPr txBox="1"/>
          <p:nvPr userDrawn="1"/>
        </p:nvSpPr>
        <p:spPr>
          <a:xfrm>
            <a:off x="264160" y="6146800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#BOMA2021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999DF-2AFA-814A-9087-E9079EEC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605"/>
            <a:ext cx="10515600" cy="58991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797E-46CA-AA4A-93DC-2F29F5A9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737"/>
            <a:ext cx="10515600" cy="396961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A4BCA-7F0F-EB47-BC9A-0E7D12D13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2102" y="6030773"/>
            <a:ext cx="1768205" cy="6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5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EEC40C-50C3-194D-9BA0-6B5E2E50F3CE}"/>
              </a:ext>
            </a:extLst>
          </p:cNvPr>
          <p:cNvSpPr/>
          <p:nvPr userDrawn="1"/>
        </p:nvSpPr>
        <p:spPr>
          <a:xfrm>
            <a:off x="0" y="5760720"/>
            <a:ext cx="12192000" cy="1097281"/>
          </a:xfrm>
          <a:prstGeom prst="rect">
            <a:avLst/>
          </a:prstGeom>
          <a:solidFill>
            <a:srgbClr val="58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1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576B7-5A30-4A45-B904-6E57D25E518C}"/>
              </a:ext>
            </a:extLst>
          </p:cNvPr>
          <p:cNvSpPr txBox="1"/>
          <p:nvPr userDrawn="1"/>
        </p:nvSpPr>
        <p:spPr>
          <a:xfrm>
            <a:off x="264160" y="6146800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#BOMA2021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3B0C-59A6-A74D-B4D9-151DF8995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9737"/>
            <a:ext cx="5181600" cy="3965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D5D5A-C5A9-3247-BDC1-F36682E97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9737"/>
            <a:ext cx="5181600" cy="3965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9A842-DB9A-8646-91D9-C03810983528}"/>
              </a:ext>
            </a:extLst>
          </p:cNvPr>
          <p:cNvSpPr/>
          <p:nvPr userDrawn="1"/>
        </p:nvSpPr>
        <p:spPr>
          <a:xfrm>
            <a:off x="0" y="-9484"/>
            <a:ext cx="12192000" cy="1309831"/>
          </a:xfrm>
          <a:prstGeom prst="rect">
            <a:avLst/>
          </a:prstGeom>
          <a:solidFill>
            <a:srgbClr val="58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2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43D76F-0A13-C745-9D73-4B4681B5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605"/>
            <a:ext cx="10515600" cy="58991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41D12-C54A-964A-9D3F-4A9A3F068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2102" y="6030773"/>
            <a:ext cx="1768205" cy="6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8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046B2E-98AC-8F43-83B8-47A3FC6E862F}"/>
              </a:ext>
            </a:extLst>
          </p:cNvPr>
          <p:cNvSpPr/>
          <p:nvPr userDrawn="1"/>
        </p:nvSpPr>
        <p:spPr>
          <a:xfrm>
            <a:off x="0" y="5760720"/>
            <a:ext cx="12192000" cy="1097281"/>
          </a:xfrm>
          <a:prstGeom prst="rect">
            <a:avLst/>
          </a:prstGeom>
          <a:solidFill>
            <a:srgbClr val="58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1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B648B-8EF2-854B-A983-F05C2889AD3D}"/>
              </a:ext>
            </a:extLst>
          </p:cNvPr>
          <p:cNvSpPr txBox="1"/>
          <p:nvPr userDrawn="1"/>
        </p:nvSpPr>
        <p:spPr>
          <a:xfrm>
            <a:off x="264160" y="6146800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#BOMA2021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97127-3A4C-2647-9911-92F695555ACE}"/>
              </a:ext>
            </a:extLst>
          </p:cNvPr>
          <p:cNvSpPr/>
          <p:nvPr userDrawn="1"/>
        </p:nvSpPr>
        <p:spPr>
          <a:xfrm>
            <a:off x="0" y="-9484"/>
            <a:ext cx="12192000" cy="1309831"/>
          </a:xfrm>
          <a:prstGeom prst="rect">
            <a:avLst/>
          </a:prstGeom>
          <a:solidFill>
            <a:srgbClr val="58C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l"/>
            <a:endParaRPr lang="en-US" sz="2000" b="1" i="0" dirty="0">
              <a:solidFill>
                <a:schemeClr val="bg2"/>
              </a:solidFill>
              <a:latin typeface="Arial" panose="020B0604020202020204" pitchFamily="34" charset="0"/>
              <a:ea typeface="Roboto Bold Condensed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EDF28-0C03-D047-8895-8A382D3B0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12102" y="6030773"/>
            <a:ext cx="1768205" cy="6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6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856A2-9E1B-3C4D-BDBE-C7700AB5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41B7C-E0B6-1E44-8F2A-41BDBE5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0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19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59" r:id="rId6"/>
    <p:sldLayoutId id="2147483650" r:id="rId7"/>
    <p:sldLayoutId id="2147483652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4"/>
          </a:solidFill>
          <a:latin typeface="Futura Condensed" panose="020B0602020204020303" pitchFamily="34" charset="-79"/>
          <a:ea typeface="Roboto Bold Condensed" pitchFamily="2" charset="0"/>
          <a:cs typeface="Futura Condensed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396D-36C6-2442-9560-9339D49B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Lorem ipsum dolor sit </a:t>
            </a:r>
            <a:r>
              <a:rPr lang="en-US" dirty="0" err="1">
                <a:solidFill>
                  <a:schemeClr val="accent2"/>
                </a:solidFill>
              </a:rPr>
              <a:t>amet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6F814-B8CC-F747-9139-F88B8C4F7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Jane Doe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CFE5-89BD-E943-B7B8-58981407B3B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Cell number: (202)-569-0098</a:t>
            </a:r>
          </a:p>
          <a:p>
            <a:r>
              <a:rPr lang="en-US" dirty="0"/>
              <a:t>E-Mail: moinsen2@blindtextgenerator.com</a:t>
            </a:r>
          </a:p>
        </p:txBody>
      </p:sp>
      <p:pic>
        <p:nvPicPr>
          <p:cNvPr id="7" name="Picture Placeholder 6" descr="A picture containing indoor, clock, train, sitting&#10;&#10;Description automatically generated">
            <a:extLst>
              <a:ext uri="{FF2B5EF4-FFF2-40B4-BE49-F238E27FC236}">
                <a16:creationId xmlns:a16="http://schemas.microsoft.com/office/drawing/2014/main" id="{304B6B77-408A-5446-A414-2487401AD5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705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958F-0534-C64E-9F3E-5B05A6DE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2018B-2B0A-7546-AA41-A1FB1AE05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2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CDE2-246D-2048-8F91-114339C2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Lorem Ipsum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8035-12EB-9946-92E9-32E144A06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Lorem ipsum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, </a:t>
            </a:r>
          </a:p>
          <a:p>
            <a:r>
              <a:rPr lang="en-US" sz="2400" dirty="0"/>
              <a:t>sed do </a:t>
            </a:r>
            <a:r>
              <a:rPr lang="en-US" sz="2400" dirty="0" err="1"/>
              <a:t>eiusmod</a:t>
            </a:r>
            <a:r>
              <a:rPr lang="en-US" sz="2400" dirty="0"/>
              <a:t> </a:t>
            </a:r>
            <a:r>
              <a:rPr lang="en-US" sz="2400" dirty="0" err="1"/>
              <a:t>tempor</a:t>
            </a:r>
            <a:r>
              <a:rPr lang="en-US" sz="2400" dirty="0"/>
              <a:t> </a:t>
            </a:r>
            <a:r>
              <a:rPr lang="en-US" sz="2400" dirty="0" err="1"/>
              <a:t>incididunt</a:t>
            </a:r>
            <a:r>
              <a:rPr lang="en-US" sz="2400" dirty="0"/>
              <a:t>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labore</a:t>
            </a:r>
            <a:r>
              <a:rPr lang="en-US" sz="2400" dirty="0"/>
              <a:t> et dolore magna </a:t>
            </a:r>
            <a:r>
              <a:rPr lang="en-US" sz="2400" dirty="0" err="1"/>
              <a:t>aliqua</a:t>
            </a:r>
            <a:r>
              <a:rPr lang="en-US" sz="2400" dirty="0"/>
              <a:t>. Ut </a:t>
            </a:r>
            <a:r>
              <a:rPr lang="en-US" sz="2400" dirty="0" err="1"/>
              <a:t>enim</a:t>
            </a:r>
            <a:r>
              <a:rPr lang="en-US" sz="2400" dirty="0"/>
              <a:t> ad minim </a:t>
            </a:r>
            <a:r>
              <a:rPr lang="en-US" sz="2400" dirty="0" err="1"/>
              <a:t>veniam</a:t>
            </a:r>
            <a:r>
              <a:rPr lang="en-US" sz="2400" dirty="0"/>
              <a:t>,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nostrud</a:t>
            </a:r>
            <a:r>
              <a:rPr lang="en-US" sz="2400" dirty="0"/>
              <a:t>.</a:t>
            </a:r>
          </a:p>
          <a:p>
            <a:r>
              <a:rPr lang="en-US" sz="2400" dirty="0"/>
              <a:t>exercitation </a:t>
            </a:r>
            <a:r>
              <a:rPr lang="en-US" sz="2400" dirty="0" err="1"/>
              <a:t>ullamco</a:t>
            </a:r>
            <a:r>
              <a:rPr lang="en-US" sz="2400" dirty="0"/>
              <a:t> </a:t>
            </a:r>
            <a:r>
              <a:rPr lang="en-US" sz="2400" dirty="0" err="1"/>
              <a:t>laboris</a:t>
            </a:r>
            <a:r>
              <a:rPr lang="en-US" sz="2400" dirty="0"/>
              <a:t> nisi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aliquip</a:t>
            </a:r>
            <a:r>
              <a:rPr lang="en-US" sz="2400" dirty="0"/>
              <a:t> ex </a:t>
            </a:r>
            <a:r>
              <a:rPr lang="en-US" sz="2400" dirty="0" err="1"/>
              <a:t>ea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consequat</a:t>
            </a:r>
            <a:r>
              <a:rPr lang="en-US" sz="2400" dirty="0"/>
              <a:t>. </a:t>
            </a:r>
          </a:p>
          <a:p>
            <a:r>
              <a:rPr lang="en-US" sz="2400" dirty="0"/>
              <a:t>Duis </a:t>
            </a:r>
            <a:r>
              <a:rPr lang="en-US" sz="2400" dirty="0" err="1"/>
              <a:t>aute</a:t>
            </a:r>
            <a:r>
              <a:rPr lang="en-US" sz="2400" dirty="0"/>
              <a:t> </a:t>
            </a:r>
            <a:r>
              <a:rPr lang="en-US" sz="2400" dirty="0" err="1"/>
              <a:t>irure</a:t>
            </a:r>
            <a:r>
              <a:rPr lang="en-US" sz="2400" dirty="0"/>
              <a:t> dolor in </a:t>
            </a:r>
            <a:r>
              <a:rPr lang="en-US" sz="2400" dirty="0" err="1"/>
              <a:t>reprehenderit</a:t>
            </a:r>
            <a:r>
              <a:rPr lang="en-US" sz="2400" dirty="0"/>
              <a:t> in </a:t>
            </a:r>
            <a:r>
              <a:rPr lang="en-US" sz="2400" dirty="0" err="1"/>
              <a:t>voluptate</a:t>
            </a:r>
            <a:r>
              <a:rPr lang="en-US" sz="2400" dirty="0"/>
              <a:t> </a:t>
            </a:r>
            <a:r>
              <a:rPr lang="en-US" sz="2400" dirty="0" err="1"/>
              <a:t>velit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 </a:t>
            </a:r>
            <a:r>
              <a:rPr lang="en-US" sz="2400" dirty="0" err="1"/>
              <a:t>cillum</a:t>
            </a:r>
            <a:r>
              <a:rPr lang="en-US" sz="2400" dirty="0"/>
              <a:t> dolore </a:t>
            </a:r>
            <a:r>
              <a:rPr lang="en-US" sz="2400" dirty="0" err="1"/>
              <a:t>eu</a:t>
            </a:r>
            <a:r>
              <a:rPr lang="en-US" sz="2400" dirty="0"/>
              <a:t> </a:t>
            </a:r>
            <a:r>
              <a:rPr lang="en-US" sz="2400" dirty="0" err="1"/>
              <a:t>fugiat</a:t>
            </a:r>
            <a:r>
              <a:rPr lang="en-US" sz="2400" dirty="0"/>
              <a:t>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pariatur</a:t>
            </a:r>
            <a:r>
              <a:rPr lang="en-US" sz="2400" dirty="0"/>
              <a:t>. </a:t>
            </a:r>
            <a:r>
              <a:rPr lang="en-US" sz="2400" dirty="0" err="1"/>
              <a:t>Excepteur</a:t>
            </a:r>
            <a:r>
              <a:rPr lang="en-US" sz="2400" dirty="0"/>
              <a:t> </a:t>
            </a:r>
            <a:r>
              <a:rPr lang="en-US" sz="2400" dirty="0" err="1"/>
              <a:t>sint</a:t>
            </a:r>
            <a:r>
              <a:rPr lang="en-US" sz="2400" dirty="0"/>
              <a:t> </a:t>
            </a:r>
            <a:r>
              <a:rPr lang="en-US" sz="2400" dirty="0" err="1"/>
              <a:t>occaecat</a:t>
            </a:r>
            <a:r>
              <a:rPr lang="en-US" sz="2400" dirty="0"/>
              <a:t> </a:t>
            </a:r>
            <a:r>
              <a:rPr lang="en-US" sz="2400" dirty="0" err="1"/>
              <a:t>cupidatat</a:t>
            </a:r>
            <a:r>
              <a:rPr lang="en-US" sz="2400" dirty="0"/>
              <a:t> non </a:t>
            </a:r>
            <a:r>
              <a:rPr lang="en-US" sz="2400" dirty="0" err="1"/>
              <a:t>proident</a:t>
            </a:r>
            <a:r>
              <a:rPr lang="en-US" sz="2400" dirty="0"/>
              <a:t>, sunt in culpa qui </a:t>
            </a:r>
            <a:r>
              <a:rPr lang="en-US" sz="2400" dirty="0" err="1"/>
              <a:t>officia</a:t>
            </a:r>
            <a:r>
              <a:rPr lang="en-US" sz="2400" dirty="0"/>
              <a:t> </a:t>
            </a:r>
            <a:r>
              <a:rPr lang="en-US" sz="2400" dirty="0" err="1"/>
              <a:t>deserunt</a:t>
            </a:r>
            <a:r>
              <a:rPr lang="en-US" sz="2400" dirty="0"/>
              <a:t> </a:t>
            </a:r>
            <a:r>
              <a:rPr lang="en-US" sz="2400" dirty="0" err="1"/>
              <a:t>mollit</a:t>
            </a:r>
            <a:r>
              <a:rPr lang="en-US" sz="2400" dirty="0"/>
              <a:t> </a:t>
            </a:r>
            <a:r>
              <a:rPr lang="en-US" sz="2400" dirty="0" err="1"/>
              <a:t>anim</a:t>
            </a:r>
            <a:r>
              <a:rPr lang="en-US" sz="2400" dirty="0"/>
              <a:t> id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laborum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274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58C6D5"/>
      </a:dk2>
      <a:lt2>
        <a:srgbClr val="4870B7"/>
      </a:lt2>
      <a:accent1>
        <a:srgbClr val="FFC907"/>
      </a:accent1>
      <a:accent2>
        <a:srgbClr val="ED7D31"/>
      </a:accent2>
      <a:accent3>
        <a:srgbClr val="AE4198"/>
      </a:accent3>
      <a:accent4>
        <a:srgbClr val="6CBBCA"/>
      </a:accent4>
      <a:accent5>
        <a:srgbClr val="C0EDF2"/>
      </a:accent5>
      <a:accent6>
        <a:srgbClr val="5D5C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2500" lnSpcReduction="2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111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Futura Condensed</vt:lpstr>
      <vt:lpstr>Office Theme</vt:lpstr>
      <vt:lpstr>Lorem ipsum dolor sit amet</vt:lpstr>
      <vt:lpstr>Lorem ipsum dolor sit amet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Lishani De Silva</dc:creator>
  <cp:lastModifiedBy>Megan</cp:lastModifiedBy>
  <cp:revision>43</cp:revision>
  <dcterms:created xsi:type="dcterms:W3CDTF">2020-10-02T18:58:11Z</dcterms:created>
  <dcterms:modified xsi:type="dcterms:W3CDTF">2021-08-16T16:06:22Z</dcterms:modified>
</cp:coreProperties>
</file>